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sldIdLst>
    <p:sldId id="266" r:id="rId2"/>
    <p:sldId id="269" r:id="rId3"/>
    <p:sldId id="270" r:id="rId4"/>
    <p:sldId id="256" r:id="rId5"/>
    <p:sldId id="257" r:id="rId6"/>
    <p:sldId id="258" r:id="rId7"/>
    <p:sldId id="259" r:id="rId8"/>
    <p:sldId id="264" r:id="rId9"/>
    <p:sldId id="260" r:id="rId10"/>
    <p:sldId id="268" r:id="rId11"/>
    <p:sldId id="267" r:id="rId12"/>
    <p:sldId id="261" r:id="rId13"/>
    <p:sldId id="262" r:id="rId14"/>
  </p:sldIdLst>
  <p:sldSz cx="9144000" cy="6858000" type="screen4x3"/>
  <p:notesSz cx="6858000" cy="9144000"/>
  <p:embeddedFontLst>
    <p:embeddedFont>
      <p:font typeface="SutonnyMJ" pitchFamily="2" charset="0"/>
      <p:regular r:id="rId15"/>
      <p:bold r:id="rId16"/>
      <p:italic r:id="rId17"/>
      <p:boldItalic r:id="rId18"/>
    </p:embeddedFont>
    <p:embeddedFont>
      <p:font typeface="Wingdings 2" pitchFamily="18" charset="2"/>
      <p:regular r:id="rId19"/>
    </p:embeddedFont>
    <p:embeddedFont>
      <p:font typeface="Cambria" pitchFamily="18" charset="0"/>
      <p:regular r:id="rId20"/>
      <p:bold r:id="rId21"/>
      <p:italic r:id="rId22"/>
      <p:boldItalic r:id="rId23"/>
    </p:embeddedFont>
    <p:embeddedFont>
      <p:font typeface="Cambria Math" pitchFamily="18" charset="0"/>
      <p:regular r:id="rId24"/>
    </p:embeddedFont>
    <p:embeddedFont>
      <p:font typeface="Constantia" pitchFamily="18" charset="0"/>
      <p:regular r:id="rId25"/>
      <p:bold r:id="rId26"/>
      <p:italic r:id="rId27"/>
      <p:boldItalic r:id="rId28"/>
    </p:embeddedFont>
    <p:embeddedFont>
      <p:font typeface="NikoshBAN" pitchFamily="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974F-32A4-4919-9BB1-6FFE4810CCB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4C668-F154-40EB-AFD0-382BFD0C1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974F-32A4-4919-9BB1-6FFE4810CCB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C668-F154-40EB-AFD0-382BFD0C1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974F-32A4-4919-9BB1-6FFE4810CCB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C668-F154-40EB-AFD0-382BFD0C1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75974F-32A4-4919-9BB1-6FFE4810CCB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F84C668-F154-40EB-AFD0-382BFD0C1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974F-32A4-4919-9BB1-6FFE4810CCB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C668-F154-40EB-AFD0-382BFD0C1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974F-32A4-4919-9BB1-6FFE4810CCB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C668-F154-40EB-AFD0-382BFD0C1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C668-F154-40EB-AFD0-382BFD0C1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974F-32A4-4919-9BB1-6FFE4810CCB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974F-32A4-4919-9BB1-6FFE4810CCB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C668-F154-40EB-AFD0-382BFD0C1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974F-32A4-4919-9BB1-6FFE4810CCB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C668-F154-40EB-AFD0-382BFD0C12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75974F-32A4-4919-9BB1-6FFE4810CCB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84C668-F154-40EB-AFD0-382BFD0C1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974F-32A4-4919-9BB1-6FFE4810CCB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4C668-F154-40EB-AFD0-382BFD0C1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75974F-32A4-4919-9BB1-6FFE4810CCB2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F84C668-F154-40EB-AFD0-382BFD0C12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9770" y="457200"/>
            <a:ext cx="7162800" cy="1143000"/>
          </a:xfrm>
          <a:prstGeom prst="rect">
            <a:avLst/>
          </a:prstGeom>
        </p:spPr>
        <p:txBody>
          <a:bodyPr>
            <a:no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ypress-vine-flower_50.jpg"/>
          <p:cNvPicPr>
            <a:picLocks noChangeAspect="1"/>
          </p:cNvPicPr>
          <p:nvPr/>
        </p:nvPicPr>
        <p:blipFill>
          <a:blip r:embed="rId2"/>
          <a:srcRect b="8000"/>
          <a:stretch>
            <a:fillRect/>
          </a:stretch>
        </p:blipFill>
        <p:spPr>
          <a:xfrm>
            <a:off x="604179" y="2133600"/>
            <a:ext cx="7513982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1752600"/>
                <a:ext cx="78486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4</a:t>
                </a:r>
                <a:r>
                  <a:rPr lang="en-US" sz="3600" dirty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. GKB </a:t>
                </a:r>
                <a:r>
                  <a:rPr lang="en-US" sz="3600" dirty="0" err="1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fv‡e</a:t>
                </a:r>
                <a:r>
                  <a:rPr lang="en-US" sz="3600" dirty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∆</m:t>
                    </m:r>
                  </m:oMath>
                </a14:m>
                <a:r>
                  <a:rPr lang="en-US" sz="3600" dirty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AOC</a:t>
                </a:r>
                <a:r>
                  <a:rPr lang="en-US" sz="3600" dirty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   †_‡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K</a:t>
                </a:r>
              </a:p>
              <a:p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COD = 2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CAO</a:t>
                </a:r>
                <a:r>
                  <a:rPr lang="en-US" sz="3600" dirty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.</a:t>
                </a:r>
                <a:endParaRPr lang="en-US" sz="3600" dirty="0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600" dirty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5. </a:t>
                </a:r>
                <a:r>
                  <a:rPr lang="en-US" sz="3600" dirty="0" err="1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avc</a:t>
                </a:r>
                <a:r>
                  <a:rPr lang="en-US" sz="3600" dirty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3 I 4  †_‡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K,</a:t>
                </a:r>
              </a:p>
              <a:p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 </a:t>
                </a:r>
                <a:r>
                  <a:rPr lang="en-US" sz="3600" dirty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BOD +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COD = 2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BAO + 2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CAO</a:t>
                </a:r>
                <a:r>
                  <a:rPr lang="en-US" sz="3600" dirty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.</a:t>
                </a:r>
                <a:endParaRPr lang="en-US" sz="3600" dirty="0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600" dirty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A_©</a:t>
                </a:r>
                <a:r>
                  <a:rPr lang="en-US" sz="3600" dirty="0" err="1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vr</a:t>
                </a:r>
                <a:r>
                  <a:rPr lang="en-US" sz="3600" dirty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BOC = 2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BAC</a:t>
                </a:r>
                <a:endParaRPr lang="en-US" sz="3600" dirty="0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600" dirty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3600" dirty="0" err="1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cÖgvwYZ</a:t>
                </a:r>
                <a:r>
                  <a:rPr lang="en-US" sz="3600" dirty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)  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7848600" cy="3693319"/>
              </a:xfrm>
              <a:prstGeom prst="rect">
                <a:avLst/>
              </a:prstGeom>
              <a:blipFill rotWithShape="1">
                <a:blip r:embed="rId2"/>
                <a:stretch>
                  <a:fillRect l="-2409" t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4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3048000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gyj¨vqb</a:t>
            </a:r>
            <a:r>
              <a:rPr lang="en-US" sz="9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9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8956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Aa©e„Ë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¯’  †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mg‡KvY,cÖgvY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Ki |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4196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evwoi </a:t>
            </a:r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Dccv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`¨-5</a:t>
            </a:r>
          </a:p>
          <a:p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e„‡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Ëi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Pv‡ci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Ûvqgvb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e„Ë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¯’ †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ci¯úi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6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10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SC00749.JPG"/>
          <p:cNvPicPr>
            <a:picLocks noChangeAspect="1"/>
          </p:cNvPicPr>
          <p:nvPr/>
        </p:nvPicPr>
        <p:blipFill rotWithShape="1">
          <a:blip r:embed="rId2" cstate="print"/>
          <a:srcRect l="-411" t="1407" r="3108" b="4172"/>
          <a:stretch/>
        </p:blipFill>
        <p:spPr>
          <a:xfrm>
            <a:off x="1461271" y="1950660"/>
            <a:ext cx="6239933" cy="4329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49858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1369874"/>
            <a:ext cx="6019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665274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পাঠঃজ্যামিতি (বৃত্ত) উপপাদ্যঃ ৪। 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358914"/>
            <a:ext cx="11498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৩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A A A Download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36" y="152400"/>
            <a:ext cx="8896864" cy="6857999"/>
          </a:xfrm>
          <a:prstGeom prst="rect">
            <a:avLst/>
          </a:prstGeom>
          <a:noFill/>
        </p:spPr>
      </p:pic>
      <p:pic>
        <p:nvPicPr>
          <p:cNvPr id="1028" name="Picture 4" descr="F:\A A A Download\images (7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676399"/>
            <a:ext cx="3558746" cy="381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5125" y="5791200"/>
            <a:ext cx="3704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‡K›`ª¯’ †</a:t>
            </a:r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KvY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 A A Download\download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548" y="861950"/>
            <a:ext cx="5120452" cy="53864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9698" y="5105400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e„Ë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¯’ †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KvY</a:t>
            </a:r>
            <a:endParaRPr lang="en-US" sz="40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2020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e„Ë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 †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KvY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5271" y="37880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e„Ë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 †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KvY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009900" y="2857500"/>
            <a:ext cx="3581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5641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.......</a:t>
            </a:r>
            <a:endParaRPr lang="en-US" sz="54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#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e„ËPvc,‡K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›`ª¯’ †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KvY,e„Ë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¯’ †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e„Ë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Dccv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cÖgvY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e„Ë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79737"/>
            <a:ext cx="36957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vcbv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376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Dccv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`¨: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mvavib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wbe©Pb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t e„‡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Ëi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Pv‡ci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Ûvqgvb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†K›`ª¯’ †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e„Ë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¯’ †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Kv‡Yi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wØ¸Y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465255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wbe©Pbt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g‡bKwi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†K›`ª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wewkwó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e„Ë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Ges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DcPvc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Ûqgvb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e„Ë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4400" dirty="0" smtClean="0">
                <a:solidFill>
                  <a:schemeClr val="bg1"/>
                </a:solidFill>
                <a:latin typeface="Cambria Math"/>
                <a:ea typeface="Cambria Math"/>
                <a:cs typeface="SutonnyMJ" pitchFamily="2" charset="0"/>
              </a:rPr>
              <a:t>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†K›`ª¯’ </a:t>
            </a:r>
            <a:r>
              <a:rPr lang="en-US" sz="4400" dirty="0">
                <a:solidFill>
                  <a:schemeClr val="bg1"/>
                </a:solidFill>
                <a:latin typeface="Cambria Math"/>
                <a:ea typeface="Cambria Math"/>
                <a:cs typeface="SutonnyMJ" pitchFamily="2" charset="0"/>
              </a:rPr>
              <a:t>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BOC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cÖgvY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4400" dirty="0" smtClean="0">
                <a:solidFill>
                  <a:schemeClr val="bg1"/>
                </a:solidFill>
                <a:latin typeface="Cambria Math"/>
                <a:ea typeface="Cambria Math"/>
                <a:cs typeface="SutonnyMJ" pitchFamily="2" charset="0"/>
              </a:rPr>
              <a:t>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BOC =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solidFill>
                  <a:schemeClr val="bg1"/>
                </a:solidFill>
                <a:latin typeface="Cambria Math"/>
                <a:ea typeface="Cambria Math"/>
                <a:cs typeface="SutonnyMJ" pitchFamily="2" charset="0"/>
              </a:rPr>
              <a:t>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 A A Download\download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85800"/>
            <a:ext cx="5120452" cy="53864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496" y="5060722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e„Ë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¯’ †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KvY</a:t>
            </a:r>
            <a:endParaRPr lang="en-US" sz="3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06452" y="4999167"/>
            <a:ext cx="1699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e„Ë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 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KvY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3919" y="20781"/>
            <a:ext cx="1864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e„Ë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 †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KvY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32630" y="1221433"/>
            <a:ext cx="625170" cy="3807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685800"/>
            <a:ext cx="381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953000"/>
            <a:ext cx="381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B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5334000"/>
            <a:ext cx="381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4724400"/>
            <a:ext cx="381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667000"/>
                <a:ext cx="85344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B0F0"/>
                    </a:solidFill>
                    <a:latin typeface="SutonnyMJ" pitchFamily="2" charset="0"/>
                    <a:cs typeface="SutonnyMJ" pitchFamily="2" charset="0"/>
                  </a:rPr>
                  <a:t>cÖgvYt</a:t>
                </a:r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1. 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⧍AOB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Gi </a:t>
                </a:r>
                <a:r>
                  <a:rPr lang="en-US" sz="3600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ewnt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¯’ †</a:t>
                </a:r>
                <a:r>
                  <a:rPr lang="en-US" sz="3600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KvY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r>
                  <a:rPr lang="en-US" sz="3600" dirty="0">
                    <a:solidFill>
                      <a:srgbClr val="FFFF00"/>
                    </a:solidFill>
                    <a:latin typeface="SutonnyMJ" pitchFamily="2" charset="0"/>
                    <a:ea typeface="Cambria Math"/>
                    <a:cs typeface="SutonnyMJ" pitchFamily="2" charset="0"/>
                  </a:rPr>
                  <a:t>	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 BOD = 	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∠BAO+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ABO</a:t>
                </a:r>
              </a:p>
              <a:p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2.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∆</m:t>
                    </m:r>
                  </m:oMath>
                </a14:m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AOB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 G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OA=OB</a:t>
                </a:r>
                <a:endParaRPr lang="en-US" sz="3600" dirty="0" smtClean="0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600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AZGe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 ∠BAO =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ABO</a:t>
                </a:r>
                <a:endParaRPr lang="en-US" sz="3600" dirty="0" smtClean="0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3. </a:t>
                </a:r>
                <a:r>
                  <a:rPr lang="en-US" sz="3600" dirty="0" err="1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avc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1 I 2 †_‡K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BOD=2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 Math"/>
                    <a:ea typeface="Cambria Math"/>
                    <a:cs typeface="SutonnyMJ" pitchFamily="2" charset="0"/>
                  </a:rPr>
                  <a:t>∠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600" dirty="0" smtClean="0">
                    <a:solidFill>
                      <a:srgbClr val="FFFF00"/>
                    </a:solidFill>
                    <a:latin typeface="Cambria" pitchFamily="18" charset="0"/>
                    <a:cs typeface="SutonnyMJ" pitchFamily="2" charset="0"/>
                  </a:rPr>
                  <a:t>BAO.</a:t>
                </a:r>
                <a:endParaRPr lang="en-US" sz="3600" dirty="0" smtClean="0">
                  <a:solidFill>
                    <a:srgbClr val="FFFF0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667000"/>
                <a:ext cx="85344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2214" t="-4264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5527" y="838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A¼bt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iLvsk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†K›`ª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Mvgx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G †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we›`y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†K›`ª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Mvgx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iLvsk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AvuwK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181</TotalTime>
  <Words>313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SutonnyMJ</vt:lpstr>
      <vt:lpstr>Times New Roman</vt:lpstr>
      <vt:lpstr>Wingdings 2</vt:lpstr>
      <vt:lpstr>Cambria</vt:lpstr>
      <vt:lpstr>Cambria Math</vt:lpstr>
      <vt:lpstr>Constantia</vt:lpstr>
      <vt:lpstr>NikoshBAN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Fazla Masud</dc:creator>
  <cp:lastModifiedBy>Fazla Masud</cp:lastModifiedBy>
  <cp:revision>51</cp:revision>
  <dcterms:created xsi:type="dcterms:W3CDTF">2014-05-05T06:22:16Z</dcterms:created>
  <dcterms:modified xsi:type="dcterms:W3CDTF">2016-12-24T14:43:32Z</dcterms:modified>
</cp:coreProperties>
</file>